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83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29B"/>
    <a:srgbClr val="002855"/>
    <a:srgbClr val="0066A1"/>
    <a:srgbClr val="CC0033"/>
    <a:srgbClr val="E37222"/>
    <a:srgbClr val="FDC82F"/>
    <a:srgbClr val="69BE28"/>
    <a:srgbClr val="008542"/>
    <a:srgbClr val="6B1F73"/>
    <a:srgbClr val="009F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11"/>
    <p:restoredTop sz="95918"/>
  </p:normalViewPr>
  <p:slideViewPr>
    <p:cSldViewPr snapToGrid="0" snapToObjects="1">
      <p:cViewPr varScale="1">
        <p:scale>
          <a:sx n="140" d="100"/>
          <a:sy n="140" d="100"/>
        </p:scale>
        <p:origin x="1404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reza karavi" userId="d9499c40140f2590" providerId="LiveId" clId="{85DDFC79-06E2-4520-B35F-4B5A6397CC1A}"/>
    <pc:docChg chg="undo custSel modSld">
      <pc:chgData name="alireza karavi" userId="d9499c40140f2590" providerId="LiveId" clId="{85DDFC79-06E2-4520-B35F-4B5A6397CC1A}" dt="2024-11-04T04:33:59.586" v="36" actId="122"/>
      <pc:docMkLst>
        <pc:docMk/>
      </pc:docMkLst>
      <pc:sldChg chg="modSp mod">
        <pc:chgData name="alireza karavi" userId="d9499c40140f2590" providerId="LiveId" clId="{85DDFC79-06E2-4520-B35F-4B5A6397CC1A}" dt="2024-11-04T04:33:59.586" v="36" actId="122"/>
        <pc:sldMkLst>
          <pc:docMk/>
          <pc:sldMk cId="460855441" sldId="284"/>
        </pc:sldMkLst>
        <pc:spChg chg="mod">
          <ac:chgData name="alireza karavi" userId="d9499c40140f2590" providerId="LiveId" clId="{85DDFC79-06E2-4520-B35F-4B5A6397CC1A}" dt="2024-11-04T04:33:59.586" v="36" actId="122"/>
          <ac:spMkLst>
            <pc:docMk/>
            <pc:sldMk cId="460855441" sldId="284"/>
            <ac:spMk id="2" creationId="{46004E2D-927D-0F6F-1237-2E8405DE060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328D45-CD78-E946-97C3-593DC6155472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362D4-5DD5-1441-A093-8EF5773AF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180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1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4.png"/><Relationship Id="rId9" Type="http://schemas.openxmlformats.org/officeDocument/2006/relationships/image" Target="../media/image10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.png"/><Relationship Id="rId7" Type="http://schemas.openxmlformats.org/officeDocument/2006/relationships/image" Target="../media/image13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4.png"/><Relationship Id="rId9" Type="http://schemas.openxmlformats.org/officeDocument/2006/relationships/image" Target="../media/image15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.png"/><Relationship Id="rId7" Type="http://schemas.openxmlformats.org/officeDocument/2006/relationships/image" Target="../media/image19.jp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.png"/><Relationship Id="rId7" Type="http://schemas.openxmlformats.org/officeDocument/2006/relationships/image" Target="../media/image23.jp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A-Photos Lo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7F51B27-D6FD-578D-E914-AB069920A7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" y="-8147"/>
            <a:ext cx="9162286" cy="51434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E7C324-6D31-5BDF-AA8A-AF17193D94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6619"/>
          <a:stretch/>
        </p:blipFill>
        <p:spPr>
          <a:xfrm>
            <a:off x="-8020" y="4616809"/>
            <a:ext cx="9162288" cy="532631"/>
          </a:xfrm>
          <a:prstGeom prst="rect">
            <a:avLst/>
          </a:prstGeom>
        </p:spPr>
      </p:pic>
      <p:pic>
        <p:nvPicPr>
          <p:cNvPr id="20" name="Google Shape;20;p2">
            <a:extLst>
              <a:ext uri="{FF2B5EF4-FFF2-40B4-BE49-F238E27FC236}">
                <a16:creationId xmlns:a16="http://schemas.microsoft.com/office/drawing/2014/main" id="{BF545E2E-7AE8-E079-68E5-B4BBF7184120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7613960" y="4131398"/>
            <a:ext cx="1221339" cy="6816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2289" y="2581643"/>
            <a:ext cx="8553009" cy="940768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3300" i="0"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2290" y="3557482"/>
            <a:ext cx="7022970" cy="874829"/>
          </a:xfrm>
        </p:spPr>
        <p:txBody>
          <a:bodyPr lIns="0">
            <a:normAutofit/>
          </a:bodyPr>
          <a:lstStyle>
            <a:lvl1pPr marL="0" indent="0" algn="l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C300B2-530C-FA4A-A0D1-243431B9E26B}"/>
              </a:ext>
            </a:extLst>
          </p:cNvPr>
          <p:cNvSpPr txBox="1"/>
          <p:nvPr userDrawn="1"/>
        </p:nvSpPr>
        <p:spPr>
          <a:xfrm>
            <a:off x="814401" y="4654044"/>
            <a:ext cx="832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629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ieee.org</a:t>
            </a:r>
            <a:endParaRPr lang="en-US" sz="1100" b="1" dirty="0">
              <a:solidFill>
                <a:srgbClr val="00629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Picture 23" descr="A picture containing art, majorelle blue&#10;&#10;Description automatically generated">
            <a:extLst>
              <a:ext uri="{FF2B5EF4-FFF2-40B4-BE49-F238E27FC236}">
                <a16:creationId xmlns:a16="http://schemas.microsoft.com/office/drawing/2014/main" id="{B1B8847A-AC7A-DD9F-DBDE-21B0F37365F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8020" y="374444"/>
            <a:ext cx="9162288" cy="2164536"/>
          </a:xfrm>
          <a:prstGeom prst="rect">
            <a:avLst/>
          </a:prstGeom>
        </p:spPr>
      </p:pic>
      <p:sp>
        <p:nvSpPr>
          <p:cNvPr id="25" name="Google Shape;15;p1">
            <a:extLst>
              <a:ext uri="{FF2B5EF4-FFF2-40B4-BE49-F238E27FC236}">
                <a16:creationId xmlns:a16="http://schemas.microsoft.com/office/drawing/2014/main" id="{52320A1D-5125-B302-1636-C48D547566DC}"/>
              </a:ext>
            </a:extLst>
          </p:cNvPr>
          <p:cNvSpPr txBox="1"/>
          <p:nvPr userDrawn="1"/>
        </p:nvSpPr>
        <p:spPr>
          <a:xfrm>
            <a:off x="0" y="4961588"/>
            <a:ext cx="9144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C7EAFB"/>
                </a:solidFill>
                <a:latin typeface="Calibri"/>
                <a:ea typeface="Calibri"/>
                <a:cs typeface="Calibri"/>
                <a:sym typeface="Calibri"/>
              </a:rPr>
              <a:t>The professional home for the engineering and technology community worldwide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160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82289" y="1247412"/>
            <a:ext cx="8658713" cy="3092113"/>
          </a:xfrm>
        </p:spPr>
        <p:txBody>
          <a:bodyPr/>
          <a:lstStyle>
            <a:lvl1pPr>
              <a:buClr>
                <a:srgbClr val="00629B"/>
              </a:buClr>
              <a:defRPr/>
            </a:lvl1pPr>
            <a:lvl2pPr>
              <a:buClr>
                <a:srgbClr val="00629B"/>
              </a:buClr>
              <a:defRPr/>
            </a:lvl2pPr>
            <a:lvl3pPr>
              <a:buClr>
                <a:srgbClr val="00629B"/>
              </a:buClr>
              <a:defRPr/>
            </a:lvl3pPr>
            <a:lvl4pPr>
              <a:buClr>
                <a:srgbClr val="00629B"/>
              </a:buClr>
              <a:defRPr/>
            </a:lvl4pPr>
            <a:lvl5pPr>
              <a:buClr>
                <a:srgbClr val="00629B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7EF7957-62A6-2F32-40BC-75E462878F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45650"/>
            <a:ext cx="8658712" cy="425669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528E7C2-CE3F-EE06-4447-2CB3BC3EAE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2288" y="710787"/>
            <a:ext cx="8658713" cy="329802"/>
          </a:xfrm>
        </p:spPr>
        <p:txBody>
          <a:bodyPr lIns="0"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385341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282288" y="1242334"/>
            <a:ext cx="4234053" cy="3112690"/>
          </a:xfrm>
        </p:spPr>
        <p:txBody>
          <a:bodyPr/>
          <a:lstStyle>
            <a:lvl1pPr>
              <a:buClr>
                <a:srgbClr val="00629B"/>
              </a:buClr>
              <a:defRPr/>
            </a:lvl1pPr>
            <a:lvl2pPr>
              <a:buClr>
                <a:srgbClr val="00629B"/>
              </a:buClr>
              <a:defRPr/>
            </a:lvl2pPr>
            <a:lvl3pPr>
              <a:buClr>
                <a:srgbClr val="00629B"/>
              </a:buClr>
              <a:defRPr/>
            </a:lvl3pPr>
            <a:lvl4pPr>
              <a:buClr>
                <a:srgbClr val="00629B"/>
              </a:buClr>
              <a:defRPr/>
            </a:lvl4pPr>
            <a:lvl5pPr>
              <a:buClr>
                <a:srgbClr val="00629B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691046" y="1242334"/>
            <a:ext cx="4234053" cy="3112690"/>
          </a:xfrm>
        </p:spPr>
        <p:txBody>
          <a:bodyPr/>
          <a:lstStyle>
            <a:lvl1pPr>
              <a:buClr>
                <a:srgbClr val="00629B"/>
              </a:buClr>
              <a:defRPr/>
            </a:lvl1pPr>
            <a:lvl2pPr>
              <a:buClr>
                <a:srgbClr val="00629B"/>
              </a:buClr>
              <a:defRPr/>
            </a:lvl2pPr>
            <a:lvl3pPr>
              <a:buClr>
                <a:srgbClr val="00629B"/>
              </a:buClr>
              <a:defRPr/>
            </a:lvl3pPr>
            <a:lvl4pPr>
              <a:buClr>
                <a:srgbClr val="00629B"/>
              </a:buClr>
              <a:defRPr/>
            </a:lvl4pPr>
            <a:lvl5pPr>
              <a:buClr>
                <a:srgbClr val="00629B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AF5401-247A-20C7-3264-A18311DFAD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45650"/>
            <a:ext cx="8658712" cy="425669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C384FD7-4A7D-5268-62F7-93283DA102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2288" y="710787"/>
            <a:ext cx="8658713" cy="329802"/>
          </a:xfrm>
        </p:spPr>
        <p:txBody>
          <a:bodyPr lIns="0"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735858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90591" y="1245233"/>
            <a:ext cx="4250410" cy="3094292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282289" y="1245232"/>
            <a:ext cx="4227717" cy="3094119"/>
          </a:xfrm>
        </p:spPr>
        <p:txBody>
          <a:bodyPr/>
          <a:lstStyle>
            <a:lvl1pPr>
              <a:buClr>
                <a:srgbClr val="00629B"/>
              </a:buClr>
              <a:defRPr/>
            </a:lvl1pPr>
            <a:lvl2pPr>
              <a:buClr>
                <a:srgbClr val="00629B"/>
              </a:buClr>
              <a:defRPr/>
            </a:lvl2pPr>
            <a:lvl3pPr>
              <a:buClr>
                <a:srgbClr val="00629B"/>
              </a:buClr>
              <a:defRPr/>
            </a:lvl3pPr>
            <a:lvl4pPr>
              <a:buClr>
                <a:srgbClr val="00629B"/>
              </a:buClr>
              <a:defRPr/>
            </a:lvl4pPr>
            <a:lvl5pPr>
              <a:buClr>
                <a:srgbClr val="00629B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16AD83B-8216-5397-EEB8-FF133C3E78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45650"/>
            <a:ext cx="8658712" cy="425669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A02FAF8-5E04-CFFE-9019-473F325D7C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2288" y="710787"/>
            <a:ext cx="8658713" cy="329802"/>
          </a:xfrm>
        </p:spPr>
        <p:txBody>
          <a:bodyPr lIns="0"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07120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88237" y="2875597"/>
            <a:ext cx="4252764" cy="1479427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282290" y="1245232"/>
            <a:ext cx="4252764" cy="3109792"/>
          </a:xfrm>
        </p:spPr>
        <p:txBody>
          <a:bodyPr/>
          <a:lstStyle>
            <a:lvl1pPr>
              <a:buClr>
                <a:srgbClr val="00629B"/>
              </a:buClr>
              <a:defRPr/>
            </a:lvl1pPr>
            <a:lvl2pPr>
              <a:buClr>
                <a:srgbClr val="00629B"/>
              </a:buClr>
              <a:defRPr/>
            </a:lvl2pPr>
            <a:lvl3pPr>
              <a:buClr>
                <a:srgbClr val="00629B"/>
              </a:buClr>
              <a:defRPr/>
            </a:lvl3pPr>
            <a:lvl4pPr>
              <a:buClr>
                <a:srgbClr val="00629B"/>
              </a:buClr>
              <a:defRPr/>
            </a:lvl4pPr>
            <a:lvl5pPr>
              <a:buClr>
                <a:srgbClr val="00629B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688237" y="1245231"/>
            <a:ext cx="4252764" cy="1479427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792650-E2E9-3B3D-B60F-CA3A69788F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45650"/>
            <a:ext cx="8658712" cy="425669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7B7DA4B-4D12-6662-3315-7423CCA690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2288" y="710787"/>
            <a:ext cx="8658713" cy="329802"/>
          </a:xfrm>
        </p:spPr>
        <p:txBody>
          <a:bodyPr lIns="0"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3551443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85745" y="2269344"/>
            <a:ext cx="4255255" cy="2085680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282290" y="1245232"/>
            <a:ext cx="4235466" cy="3109792"/>
          </a:xfrm>
        </p:spPr>
        <p:txBody>
          <a:bodyPr/>
          <a:lstStyle>
            <a:lvl1pPr>
              <a:buClr>
                <a:srgbClr val="00629B"/>
              </a:buClr>
              <a:defRPr/>
            </a:lvl1pPr>
            <a:lvl2pPr>
              <a:buClr>
                <a:srgbClr val="00629B"/>
              </a:buClr>
              <a:defRPr/>
            </a:lvl2pPr>
            <a:lvl3pPr>
              <a:buClr>
                <a:srgbClr val="00629B"/>
              </a:buClr>
              <a:defRPr/>
            </a:lvl3pPr>
            <a:lvl4pPr>
              <a:buClr>
                <a:srgbClr val="00629B"/>
              </a:buClr>
              <a:defRPr/>
            </a:lvl4pPr>
            <a:lvl5pPr>
              <a:buClr>
                <a:srgbClr val="00629B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685745" y="1245232"/>
            <a:ext cx="4255255" cy="901283"/>
          </a:xfrm>
        </p:spPr>
        <p:txBody>
          <a:bodyPr lIns="0">
            <a:no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.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E1B004A-409A-77D5-A3C7-281C878085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45650"/>
            <a:ext cx="8658712" cy="425669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B1E50B4-EB39-89B0-9C6E-A2B502C12D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2288" y="710787"/>
            <a:ext cx="8658713" cy="329802"/>
          </a:xfrm>
        </p:spPr>
        <p:txBody>
          <a:bodyPr lIns="0"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597545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Text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85920" y="1245687"/>
            <a:ext cx="4231835" cy="3109338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687855" y="2269504"/>
            <a:ext cx="4253146" cy="2085521"/>
          </a:xfrm>
        </p:spPr>
        <p:txBody>
          <a:bodyPr/>
          <a:lstStyle>
            <a:lvl1pPr>
              <a:buClr>
                <a:srgbClr val="00629B"/>
              </a:buClr>
              <a:defRPr/>
            </a:lvl1pPr>
            <a:lvl2pPr>
              <a:buClr>
                <a:srgbClr val="00629B"/>
              </a:buClr>
              <a:defRPr/>
            </a:lvl2pPr>
            <a:lvl3pPr>
              <a:buClr>
                <a:srgbClr val="00629B"/>
              </a:buClr>
              <a:defRPr/>
            </a:lvl3pPr>
            <a:lvl4pPr>
              <a:buClr>
                <a:srgbClr val="00629B"/>
              </a:buClr>
              <a:defRPr/>
            </a:lvl4pPr>
            <a:lvl5pPr>
              <a:buClr>
                <a:srgbClr val="00629B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687855" y="1252982"/>
            <a:ext cx="4253146" cy="885784"/>
          </a:xfrm>
        </p:spPr>
        <p:txBody>
          <a:bodyPr lIns="0">
            <a:no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AF6E064-8914-FCD2-7B22-B9DD9D169E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45650"/>
            <a:ext cx="8658712" cy="425669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F514186-64D2-D79F-5790-B5B2D99DEC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2288" y="710787"/>
            <a:ext cx="8658713" cy="329802"/>
          </a:xfrm>
        </p:spPr>
        <p:txBody>
          <a:bodyPr lIns="0"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AE3151-C814-8D51-B7C9-E0368224CE31}"/>
              </a:ext>
            </a:extLst>
          </p:cNvPr>
          <p:cNvSpPr txBox="1"/>
          <p:nvPr userDrawn="1"/>
        </p:nvSpPr>
        <p:spPr>
          <a:xfrm>
            <a:off x="7361695" y="1782305"/>
            <a:ext cx="0" cy="0"/>
          </a:xfrm>
          <a:prstGeom prst="rect">
            <a:avLst/>
          </a:prstGeom>
        </p:spPr>
        <p:txBody>
          <a:bodyPr wrap="none" rtlCol="0">
            <a:normAutofit fontScale="25000" lnSpcReduction="20000"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5149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07473" y="2921431"/>
            <a:ext cx="4210281" cy="1422069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282290" y="1252981"/>
            <a:ext cx="4210280" cy="1439405"/>
          </a:xfrm>
        </p:spPr>
        <p:txBody>
          <a:bodyPr/>
          <a:lstStyle>
            <a:lvl1pPr>
              <a:buClr>
                <a:srgbClr val="00629B"/>
              </a:buClr>
              <a:defRPr/>
            </a:lvl1pPr>
            <a:lvl2pPr>
              <a:buClr>
                <a:srgbClr val="00629B"/>
              </a:buClr>
              <a:defRPr/>
            </a:lvl2pPr>
            <a:lvl3pPr>
              <a:buClr>
                <a:srgbClr val="00629B"/>
              </a:buClr>
              <a:defRPr/>
            </a:lvl3pPr>
            <a:lvl4pPr>
              <a:buClr>
                <a:srgbClr val="00629B"/>
              </a:buClr>
              <a:defRPr/>
            </a:lvl4pPr>
            <a:lvl5pPr>
              <a:buClr>
                <a:srgbClr val="00629B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707473" y="1269541"/>
            <a:ext cx="4210281" cy="1422069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5" hasCustomPrompt="1"/>
          </p:nvPr>
        </p:nvSpPr>
        <p:spPr>
          <a:xfrm>
            <a:off x="282290" y="2921431"/>
            <a:ext cx="4210280" cy="1422069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B2AA21-5DC4-EF2E-F110-447171121B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45650"/>
            <a:ext cx="8658712" cy="425669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3B2B563-ED51-2E79-84DE-879842AE1C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2288" y="710787"/>
            <a:ext cx="8658713" cy="329802"/>
          </a:xfrm>
        </p:spPr>
        <p:txBody>
          <a:bodyPr lIns="0"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5960082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282291" y="1252981"/>
            <a:ext cx="3019523" cy="3102042"/>
          </a:xfrm>
        </p:spPr>
        <p:txBody>
          <a:bodyPr/>
          <a:lstStyle>
            <a:lvl1pPr>
              <a:buClr>
                <a:srgbClr val="00629B"/>
              </a:buClr>
              <a:defRPr/>
            </a:lvl1pPr>
            <a:lvl2pPr>
              <a:buClr>
                <a:srgbClr val="00629B"/>
              </a:buClr>
              <a:defRPr/>
            </a:lvl2pPr>
            <a:lvl3pPr>
              <a:buClr>
                <a:srgbClr val="00629B"/>
              </a:buClr>
              <a:defRPr/>
            </a:lvl3pPr>
            <a:lvl4pPr>
              <a:buClr>
                <a:srgbClr val="00629B"/>
              </a:buClr>
              <a:defRPr/>
            </a:lvl4pPr>
            <a:lvl5pPr>
              <a:buClr>
                <a:srgbClr val="00629B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4" hasCustomPrompt="1"/>
          </p:nvPr>
        </p:nvSpPr>
        <p:spPr>
          <a:xfrm>
            <a:off x="3443216" y="1252980"/>
            <a:ext cx="5497785" cy="3102043"/>
          </a:xfrm>
        </p:spPr>
        <p:txBody>
          <a:bodyPr>
            <a:normAutofit/>
          </a:bodyPr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A304CB7-3AA2-3202-B580-2B5C69FB9F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45650"/>
            <a:ext cx="8658712" cy="425669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57C2D4C-BD60-59E9-69C3-E21B4481880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2288" y="710787"/>
            <a:ext cx="8658713" cy="329802"/>
          </a:xfrm>
        </p:spPr>
        <p:txBody>
          <a:bodyPr lIns="0"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4077240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705535" y="1245231"/>
            <a:ext cx="4235466" cy="3109791"/>
          </a:xfrm>
        </p:spPr>
        <p:txBody>
          <a:bodyPr/>
          <a:lstStyle>
            <a:lvl1pPr>
              <a:buClr>
                <a:srgbClr val="00629B"/>
              </a:buClr>
              <a:defRPr/>
            </a:lvl1pPr>
            <a:lvl2pPr>
              <a:buClr>
                <a:srgbClr val="00629B"/>
              </a:buClr>
              <a:defRPr/>
            </a:lvl2pPr>
            <a:lvl3pPr>
              <a:buClr>
                <a:srgbClr val="00629B"/>
              </a:buClr>
              <a:defRPr/>
            </a:lvl3pPr>
            <a:lvl4pPr>
              <a:buClr>
                <a:srgbClr val="00629B"/>
              </a:buClr>
              <a:defRPr/>
            </a:lvl4pPr>
            <a:lvl5pPr>
              <a:buClr>
                <a:srgbClr val="00629B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82290" y="3591612"/>
            <a:ext cx="4235466" cy="763411"/>
          </a:xfrm>
        </p:spPr>
        <p:txBody>
          <a:bodyPr lIns="0">
            <a:no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282290" y="1245232"/>
            <a:ext cx="4235466" cy="2222393"/>
          </a:xfrm>
        </p:spPr>
        <p:txBody>
          <a:bodyPr>
            <a:normAutofit/>
          </a:bodyPr>
          <a:lstStyle>
            <a:lvl1pPr marL="0" indent="0">
              <a:buNone/>
              <a:defRPr sz="900" i="1" baseline="0"/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A2468D8-7183-0FC6-538D-BB28C6C21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45650"/>
            <a:ext cx="8658712" cy="425669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D22E6AC-1D68-1A62-895E-D1CC0C4F3D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2288" y="710787"/>
            <a:ext cx="8658713" cy="329802"/>
          </a:xfrm>
        </p:spPr>
        <p:txBody>
          <a:bodyPr lIns="0"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8389558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CE4219F-8A77-4012-6E77-CCFCA36951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45650"/>
            <a:ext cx="8658712" cy="425669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E34E679-CD0B-16C4-E8EE-14DDEBE54E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2288" y="710787"/>
            <a:ext cx="8658713" cy="329802"/>
          </a:xfrm>
        </p:spPr>
        <p:txBody>
          <a:bodyPr lIns="0"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B60127-67C7-F66A-23F8-A934B721F883}"/>
              </a:ext>
            </a:extLst>
          </p:cNvPr>
          <p:cNvSpPr txBox="1"/>
          <p:nvPr userDrawn="1"/>
        </p:nvSpPr>
        <p:spPr>
          <a:xfrm>
            <a:off x="1066800" y="431800"/>
            <a:ext cx="0" cy="0"/>
          </a:xfrm>
          <a:prstGeom prst="rect">
            <a:avLst/>
          </a:prstGeom>
        </p:spPr>
        <p:txBody>
          <a:bodyPr wrap="none" rtlCol="0">
            <a:normAutofit fontScale="25000" lnSpcReduction="20000"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104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B-Photos Lo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40C9A8-200B-6071-55EE-30A5E4AA83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-8147"/>
            <a:ext cx="9158945" cy="51434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216E6C-2274-86AE-A400-AB3F2796DE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6619"/>
          <a:stretch/>
        </p:blipFill>
        <p:spPr>
          <a:xfrm>
            <a:off x="-8020" y="4616809"/>
            <a:ext cx="9162288" cy="532631"/>
          </a:xfrm>
          <a:prstGeom prst="rect">
            <a:avLst/>
          </a:prstGeom>
        </p:spPr>
      </p:pic>
      <p:pic>
        <p:nvPicPr>
          <p:cNvPr id="20" name="Google Shape;20;p2">
            <a:extLst>
              <a:ext uri="{FF2B5EF4-FFF2-40B4-BE49-F238E27FC236}">
                <a16:creationId xmlns:a16="http://schemas.microsoft.com/office/drawing/2014/main" id="{BF545E2E-7AE8-E079-68E5-B4BBF7184120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7613960" y="4131398"/>
            <a:ext cx="1221339" cy="6816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2289" y="2581643"/>
            <a:ext cx="8553009" cy="940768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3300" i="0"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2290" y="3557482"/>
            <a:ext cx="7022970" cy="874829"/>
          </a:xfrm>
        </p:spPr>
        <p:txBody>
          <a:bodyPr lIns="0">
            <a:normAutofit/>
          </a:bodyPr>
          <a:lstStyle>
            <a:lvl1pPr marL="0" indent="0" algn="l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C300B2-530C-FA4A-A0D1-243431B9E26B}"/>
              </a:ext>
            </a:extLst>
          </p:cNvPr>
          <p:cNvSpPr txBox="1"/>
          <p:nvPr userDrawn="1"/>
        </p:nvSpPr>
        <p:spPr>
          <a:xfrm>
            <a:off x="814401" y="4654044"/>
            <a:ext cx="832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629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ieee.org</a:t>
            </a:r>
            <a:endParaRPr lang="en-US" sz="1100" b="1" dirty="0">
              <a:solidFill>
                <a:srgbClr val="00629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Google Shape;15;p1">
            <a:extLst>
              <a:ext uri="{FF2B5EF4-FFF2-40B4-BE49-F238E27FC236}">
                <a16:creationId xmlns:a16="http://schemas.microsoft.com/office/drawing/2014/main" id="{52320A1D-5125-B302-1636-C48D547566DC}"/>
              </a:ext>
            </a:extLst>
          </p:cNvPr>
          <p:cNvSpPr txBox="1"/>
          <p:nvPr userDrawn="1"/>
        </p:nvSpPr>
        <p:spPr>
          <a:xfrm>
            <a:off x="0" y="4961588"/>
            <a:ext cx="9144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C7EAFB"/>
                </a:solidFill>
                <a:latin typeface="Calibri"/>
                <a:ea typeface="Calibri"/>
                <a:cs typeface="Calibri"/>
                <a:sym typeface="Calibri"/>
              </a:rPr>
              <a:t>The professional home for the engineering and technology community worldwide</a:t>
            </a:r>
            <a:endParaRPr dirty="0"/>
          </a:p>
        </p:txBody>
      </p:sp>
      <p:pic>
        <p:nvPicPr>
          <p:cNvPr id="13" name="Picture Placeholder 10" descr="A person and person standing in a server room&#10;&#10;Description automatically generated">
            <a:extLst>
              <a:ext uri="{FF2B5EF4-FFF2-40B4-BE49-F238E27FC236}">
                <a16:creationId xmlns:a16="http://schemas.microsoft.com/office/drawing/2014/main" id="{E2CDE891-37C3-7DA8-CE02-376B7C6F19F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t="1914" b="1914"/>
          <a:stretch>
            <a:fillRect/>
          </a:stretch>
        </p:blipFill>
        <p:spPr>
          <a:xfrm>
            <a:off x="-551" y="506367"/>
            <a:ext cx="1828800" cy="1828800"/>
          </a:xfrm>
          <a:prstGeom prst="rect">
            <a:avLst/>
          </a:prstGeom>
        </p:spPr>
      </p:pic>
      <p:pic>
        <p:nvPicPr>
          <p:cNvPr id="14" name="Picture Placeholder 12" descr="A person and person standing next to a machine&#10;&#10;Description automatically generated">
            <a:extLst>
              <a:ext uri="{FF2B5EF4-FFF2-40B4-BE49-F238E27FC236}">
                <a16:creationId xmlns:a16="http://schemas.microsoft.com/office/drawing/2014/main" id="{AC3379AB-8D10-2BB7-CAB0-CA8421C0743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 l="2681" r="2681"/>
          <a:stretch>
            <a:fillRect/>
          </a:stretch>
        </p:blipFill>
        <p:spPr>
          <a:xfrm>
            <a:off x="1812458" y="506367"/>
            <a:ext cx="1861485" cy="1831081"/>
          </a:xfrm>
          <a:prstGeom prst="rect">
            <a:avLst/>
          </a:prstGeom>
        </p:spPr>
      </p:pic>
      <p:pic>
        <p:nvPicPr>
          <p:cNvPr id="15" name="Picture Placeholder 16" descr="A person in a wheelchair working on a computer&#10;&#10;Description automatically generated">
            <a:extLst>
              <a:ext uri="{FF2B5EF4-FFF2-40B4-BE49-F238E27FC236}">
                <a16:creationId xmlns:a16="http://schemas.microsoft.com/office/drawing/2014/main" id="{4AB2EF3D-2061-6AB8-2AED-E8950E43FCA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 l="1401" r="1401"/>
          <a:stretch>
            <a:fillRect/>
          </a:stretch>
        </p:blipFill>
        <p:spPr>
          <a:xfrm>
            <a:off x="3674266" y="506367"/>
            <a:ext cx="1817334" cy="1828800"/>
          </a:xfrm>
          <a:prstGeom prst="rect">
            <a:avLst/>
          </a:prstGeom>
        </p:spPr>
      </p:pic>
      <p:pic>
        <p:nvPicPr>
          <p:cNvPr id="16" name="Picture Placeholder 18" descr="A person working on a computer&#10;&#10;Description automatically generated">
            <a:extLst>
              <a:ext uri="{FF2B5EF4-FFF2-40B4-BE49-F238E27FC236}">
                <a16:creationId xmlns:a16="http://schemas.microsoft.com/office/drawing/2014/main" id="{9C157887-8158-B68B-D968-EFE81041397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 l="1294" r="1294"/>
          <a:stretch>
            <a:fillRect/>
          </a:stretch>
        </p:blipFill>
        <p:spPr>
          <a:xfrm>
            <a:off x="5493599" y="506367"/>
            <a:ext cx="1837943" cy="1828800"/>
          </a:xfrm>
          <a:prstGeom prst="rect">
            <a:avLst/>
          </a:prstGeom>
        </p:spPr>
      </p:pic>
      <p:pic>
        <p:nvPicPr>
          <p:cNvPr id="17" name="Picture Placeholder 20" descr="A person looking at a screen&#10;&#10;Description automatically generated">
            <a:extLst>
              <a:ext uri="{FF2B5EF4-FFF2-40B4-BE49-F238E27FC236}">
                <a16:creationId xmlns:a16="http://schemas.microsoft.com/office/drawing/2014/main" id="{690CAAAA-DAF1-CE15-5209-33321374416F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rcRect l="8189" r="8189"/>
          <a:stretch>
            <a:fillRect/>
          </a:stretch>
        </p:blipFill>
        <p:spPr>
          <a:xfrm>
            <a:off x="7322401" y="506367"/>
            <a:ext cx="1836546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4982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282289" y="2128100"/>
            <a:ext cx="8658711" cy="1604915"/>
          </a:xfrm>
        </p:spPr>
        <p:txBody>
          <a:bodyPr/>
          <a:lstStyle>
            <a:lvl1pPr>
              <a:buClr>
                <a:srgbClr val="00629B"/>
              </a:buClr>
              <a:defRPr/>
            </a:lvl1pPr>
            <a:lvl2pPr>
              <a:buClr>
                <a:srgbClr val="00629B"/>
              </a:buClr>
              <a:defRPr/>
            </a:lvl2pPr>
            <a:lvl3pPr>
              <a:buClr>
                <a:srgbClr val="00629B"/>
              </a:buClr>
              <a:defRPr/>
            </a:lvl3pPr>
            <a:lvl4pPr>
              <a:buClr>
                <a:srgbClr val="00629B"/>
              </a:buClr>
              <a:defRPr/>
            </a:lvl4pPr>
            <a:lvl5pPr>
              <a:buClr>
                <a:srgbClr val="00629B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82289" y="1253847"/>
            <a:ext cx="8658711" cy="758882"/>
          </a:xfrm>
        </p:spPr>
        <p:txBody>
          <a:bodyPr lIns="0">
            <a:norm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282289" y="3810504"/>
            <a:ext cx="8658711" cy="544519"/>
          </a:xfrm>
        </p:spPr>
        <p:txBody>
          <a:bodyPr lIns="0">
            <a:normAutofit/>
          </a:bodyPr>
          <a:lstStyle>
            <a:lvl1pPr marL="0" indent="0">
              <a:buNone/>
              <a:defRPr sz="1500" b="1" i="1">
                <a:solidFill>
                  <a:srgbClr val="00629B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03909E-FD8C-20E1-141E-744AE8D3FA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45650"/>
            <a:ext cx="8658712" cy="425669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r>
              <a:rPr lang="en-US" noProof="0" dirty="0"/>
              <a:t>Topic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8408872-713C-D7D4-6C0F-6707249D20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2288" y="710787"/>
            <a:ext cx="8658713" cy="329802"/>
          </a:xfrm>
        </p:spPr>
        <p:txBody>
          <a:bodyPr lIns="0"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3278911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Bullets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282290" y="3138935"/>
            <a:ext cx="4289710" cy="1208828"/>
          </a:xfrm>
        </p:spPr>
        <p:txBody>
          <a:bodyPr/>
          <a:lstStyle>
            <a:lvl1pPr>
              <a:buClr>
                <a:srgbClr val="00629B"/>
              </a:buClr>
              <a:defRPr/>
            </a:lvl1pPr>
            <a:lvl2pPr>
              <a:buClr>
                <a:srgbClr val="00629B"/>
              </a:buClr>
              <a:defRPr/>
            </a:lvl2pPr>
            <a:lvl3pPr>
              <a:buClr>
                <a:srgbClr val="00629B"/>
              </a:buClr>
              <a:defRPr/>
            </a:lvl3pPr>
            <a:lvl4pPr>
              <a:buClr>
                <a:srgbClr val="00629B"/>
              </a:buClr>
              <a:defRPr/>
            </a:lvl4pPr>
            <a:lvl5pPr>
              <a:buClr>
                <a:srgbClr val="00629B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82289" y="1245232"/>
            <a:ext cx="8658711" cy="1457025"/>
          </a:xfrm>
        </p:spPr>
        <p:txBody>
          <a:bodyPr lIns="0" numCol="2" spcCol="274320">
            <a:norm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722970" y="3138934"/>
            <a:ext cx="4218030" cy="1208829"/>
          </a:xfrm>
        </p:spPr>
        <p:txBody>
          <a:bodyPr>
            <a:normAutofit/>
          </a:bodyPr>
          <a:lstStyle>
            <a:lvl1pPr marL="0" indent="0">
              <a:buNone/>
              <a:defRPr sz="900" i="1" baseline="0"/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2101C7A-858B-1E2B-83E0-2582C72145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45650"/>
            <a:ext cx="8658712" cy="425669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3388630-5250-47EC-8C4D-75D3558871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2288" y="710787"/>
            <a:ext cx="8658713" cy="329802"/>
          </a:xfrm>
        </p:spPr>
        <p:txBody>
          <a:bodyPr lIns="0"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622244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282290" y="1252981"/>
            <a:ext cx="4970872" cy="2165833"/>
          </a:xfrm>
        </p:spPr>
        <p:txBody>
          <a:bodyPr/>
          <a:lstStyle>
            <a:lvl1pPr>
              <a:buClr>
                <a:srgbClr val="00629B"/>
              </a:buClr>
              <a:defRPr/>
            </a:lvl1pPr>
            <a:lvl2pPr>
              <a:buClr>
                <a:srgbClr val="00629B"/>
              </a:buClr>
              <a:defRPr/>
            </a:lvl2pPr>
            <a:lvl3pPr>
              <a:buClr>
                <a:srgbClr val="00629B"/>
              </a:buClr>
              <a:defRPr/>
            </a:lvl3pPr>
            <a:lvl4pPr>
              <a:buClr>
                <a:srgbClr val="00629B"/>
              </a:buClr>
              <a:defRPr/>
            </a:lvl4pPr>
            <a:lvl5pPr>
              <a:buClr>
                <a:srgbClr val="00629B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82290" y="3535051"/>
            <a:ext cx="4970872" cy="819973"/>
          </a:xfrm>
        </p:spPr>
        <p:txBody>
          <a:bodyPr lIns="0">
            <a:normAutofit/>
          </a:bodyPr>
          <a:lstStyle>
            <a:lvl1pPr marL="0" indent="0">
              <a:buNone/>
              <a:defRPr sz="1500" b="1">
                <a:solidFill>
                  <a:srgbClr val="00629B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366283" y="1252982"/>
            <a:ext cx="3574718" cy="3102042"/>
          </a:xfrm>
        </p:spPr>
        <p:txBody>
          <a:bodyPr>
            <a:normAutofit/>
          </a:bodyPr>
          <a:lstStyle>
            <a:lvl1pPr marL="0" indent="0">
              <a:buNone/>
              <a:defRPr sz="900" i="1" baseline="0"/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B1788BA-926E-34CC-7A52-44AE3BA957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45650"/>
            <a:ext cx="8658712" cy="425669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D91E58F-B24D-1552-AAE8-A8CA5C5411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2288" y="710787"/>
            <a:ext cx="8658713" cy="329802"/>
          </a:xfrm>
        </p:spPr>
        <p:txBody>
          <a:bodyPr lIns="0"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810110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C-Photos Lo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E20EAB0-9F05-4750-8101-7E1E3E8E24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-8147"/>
            <a:ext cx="9158945" cy="51434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A0BA18-E708-72D9-D1C2-D27D846742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6619"/>
          <a:stretch/>
        </p:blipFill>
        <p:spPr>
          <a:xfrm>
            <a:off x="-8020" y="4616809"/>
            <a:ext cx="9162288" cy="532631"/>
          </a:xfrm>
          <a:prstGeom prst="rect">
            <a:avLst/>
          </a:prstGeom>
        </p:spPr>
      </p:pic>
      <p:pic>
        <p:nvPicPr>
          <p:cNvPr id="20" name="Google Shape;20;p2">
            <a:extLst>
              <a:ext uri="{FF2B5EF4-FFF2-40B4-BE49-F238E27FC236}">
                <a16:creationId xmlns:a16="http://schemas.microsoft.com/office/drawing/2014/main" id="{BF545E2E-7AE8-E079-68E5-B4BBF7184120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7613960" y="4131398"/>
            <a:ext cx="1221339" cy="6816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2289" y="2581643"/>
            <a:ext cx="8553009" cy="940768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3300" i="0"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2290" y="3557482"/>
            <a:ext cx="7022970" cy="874829"/>
          </a:xfrm>
        </p:spPr>
        <p:txBody>
          <a:bodyPr lIns="0">
            <a:normAutofit/>
          </a:bodyPr>
          <a:lstStyle>
            <a:lvl1pPr marL="0" indent="0" algn="l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C300B2-530C-FA4A-A0D1-243431B9E26B}"/>
              </a:ext>
            </a:extLst>
          </p:cNvPr>
          <p:cNvSpPr txBox="1"/>
          <p:nvPr userDrawn="1"/>
        </p:nvSpPr>
        <p:spPr>
          <a:xfrm>
            <a:off x="814401" y="4654044"/>
            <a:ext cx="832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629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ieee.org</a:t>
            </a:r>
            <a:endParaRPr lang="en-US" sz="1100" b="1" dirty="0">
              <a:solidFill>
                <a:srgbClr val="00629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Google Shape;15;p1">
            <a:extLst>
              <a:ext uri="{FF2B5EF4-FFF2-40B4-BE49-F238E27FC236}">
                <a16:creationId xmlns:a16="http://schemas.microsoft.com/office/drawing/2014/main" id="{52320A1D-5125-B302-1636-C48D547566DC}"/>
              </a:ext>
            </a:extLst>
          </p:cNvPr>
          <p:cNvSpPr txBox="1"/>
          <p:nvPr userDrawn="1"/>
        </p:nvSpPr>
        <p:spPr>
          <a:xfrm>
            <a:off x="0" y="4961588"/>
            <a:ext cx="9144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C7EAFB"/>
                </a:solidFill>
                <a:latin typeface="Calibri"/>
                <a:ea typeface="Calibri"/>
                <a:cs typeface="Calibri"/>
                <a:sym typeface="Calibri"/>
              </a:rPr>
              <a:t>The professional home for the engineering and technology community worldwide</a:t>
            </a:r>
            <a:endParaRPr dirty="0"/>
          </a:p>
        </p:txBody>
      </p:sp>
      <p:pic>
        <p:nvPicPr>
          <p:cNvPr id="5" name="Picture Placeholder 10" descr="A person wearing a hard hat and holding a tablet&#10;&#10;Description automatically generated">
            <a:extLst>
              <a:ext uri="{FF2B5EF4-FFF2-40B4-BE49-F238E27FC236}">
                <a16:creationId xmlns:a16="http://schemas.microsoft.com/office/drawing/2014/main" id="{1983CD9E-58BA-8497-EABE-8AEB7632EE7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1852" r="1852"/>
          <a:stretch>
            <a:fillRect/>
          </a:stretch>
        </p:blipFill>
        <p:spPr>
          <a:xfrm>
            <a:off x="-551" y="506367"/>
            <a:ext cx="1828800" cy="1828800"/>
          </a:xfrm>
          <a:prstGeom prst="rect">
            <a:avLst/>
          </a:prstGeom>
        </p:spPr>
      </p:pic>
      <p:pic>
        <p:nvPicPr>
          <p:cNvPr id="6" name="Picture Placeholder 12" descr="A computer screen with numbers and lines&#10;&#10;Description automatically generated">
            <a:extLst>
              <a:ext uri="{FF2B5EF4-FFF2-40B4-BE49-F238E27FC236}">
                <a16:creationId xmlns:a16="http://schemas.microsoft.com/office/drawing/2014/main" id="{233133B5-4B0B-6DB8-7727-64E8DF6FA21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 t="1691" b="1691"/>
          <a:stretch>
            <a:fillRect/>
          </a:stretch>
        </p:blipFill>
        <p:spPr>
          <a:xfrm>
            <a:off x="1812458" y="506367"/>
            <a:ext cx="1861485" cy="1831081"/>
          </a:xfrm>
          <a:prstGeom prst="rect">
            <a:avLst/>
          </a:prstGeom>
        </p:spPr>
      </p:pic>
      <p:pic>
        <p:nvPicPr>
          <p:cNvPr id="7" name="Picture Placeholder 14" descr="A person in a white coat working on a computer&#10;&#10;Description automatically generated">
            <a:extLst>
              <a:ext uri="{FF2B5EF4-FFF2-40B4-BE49-F238E27FC236}">
                <a16:creationId xmlns:a16="http://schemas.microsoft.com/office/drawing/2014/main" id="{C3704A6D-9A48-FAE2-A984-46EEBD38442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 t="1382" b="1382"/>
          <a:stretch>
            <a:fillRect/>
          </a:stretch>
        </p:blipFill>
        <p:spPr>
          <a:xfrm>
            <a:off x="3674266" y="506367"/>
            <a:ext cx="1817334" cy="1828800"/>
          </a:xfrm>
          <a:prstGeom prst="rect">
            <a:avLst/>
          </a:prstGeom>
        </p:spPr>
      </p:pic>
      <p:pic>
        <p:nvPicPr>
          <p:cNvPr id="9" name="Picture Placeholder 16" descr="A digital image of a person's head&#10;&#10;Description automatically generated">
            <a:extLst>
              <a:ext uri="{FF2B5EF4-FFF2-40B4-BE49-F238E27FC236}">
                <a16:creationId xmlns:a16="http://schemas.microsoft.com/office/drawing/2014/main" id="{F062005E-FA08-9FF9-21A3-3FC892EACB19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 t="1803" b="1803"/>
          <a:stretch>
            <a:fillRect/>
          </a:stretch>
        </p:blipFill>
        <p:spPr>
          <a:xfrm>
            <a:off x="5493599" y="506367"/>
            <a:ext cx="1837943" cy="1828800"/>
          </a:xfrm>
          <a:prstGeom prst="rect">
            <a:avLst/>
          </a:prstGeom>
        </p:spPr>
      </p:pic>
      <p:pic>
        <p:nvPicPr>
          <p:cNvPr id="11" name="Picture Placeholder 18" descr="A person using a video call&#10;&#10;Description automatically generated">
            <a:extLst>
              <a:ext uri="{FF2B5EF4-FFF2-40B4-BE49-F238E27FC236}">
                <a16:creationId xmlns:a16="http://schemas.microsoft.com/office/drawing/2014/main" id="{D97C07C5-B1A6-B762-9791-82B23BD26EB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rcRect l="4356" r="4356"/>
          <a:stretch>
            <a:fillRect/>
          </a:stretch>
        </p:blipFill>
        <p:spPr>
          <a:xfrm>
            <a:off x="7322401" y="506367"/>
            <a:ext cx="1836546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99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D-Photos Unlo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82B7571-5A3F-98B8-2919-54D06E3D57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-8147"/>
            <a:ext cx="9158945" cy="51434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AB87A4-5D34-DBF7-15D8-FBAE94E0D5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6619"/>
          <a:stretch/>
        </p:blipFill>
        <p:spPr>
          <a:xfrm>
            <a:off x="-8020" y="4616809"/>
            <a:ext cx="9162288" cy="532631"/>
          </a:xfrm>
          <a:prstGeom prst="rect">
            <a:avLst/>
          </a:prstGeom>
        </p:spPr>
      </p:pic>
      <p:pic>
        <p:nvPicPr>
          <p:cNvPr id="20" name="Google Shape;20;p2">
            <a:extLst>
              <a:ext uri="{FF2B5EF4-FFF2-40B4-BE49-F238E27FC236}">
                <a16:creationId xmlns:a16="http://schemas.microsoft.com/office/drawing/2014/main" id="{BF545E2E-7AE8-E079-68E5-B4BBF7184120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7613960" y="4131398"/>
            <a:ext cx="1221339" cy="6816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2289" y="2581643"/>
            <a:ext cx="8553009" cy="940768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3300" i="0"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2290" y="3557482"/>
            <a:ext cx="7022970" cy="874829"/>
          </a:xfrm>
        </p:spPr>
        <p:txBody>
          <a:bodyPr lIns="0">
            <a:normAutofit/>
          </a:bodyPr>
          <a:lstStyle>
            <a:lvl1pPr marL="0" indent="0" algn="l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C300B2-530C-FA4A-A0D1-243431B9E26B}"/>
              </a:ext>
            </a:extLst>
          </p:cNvPr>
          <p:cNvSpPr txBox="1"/>
          <p:nvPr userDrawn="1"/>
        </p:nvSpPr>
        <p:spPr>
          <a:xfrm>
            <a:off x="814401" y="4654044"/>
            <a:ext cx="832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629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ieee.org</a:t>
            </a:r>
            <a:endParaRPr lang="en-US" sz="1100" b="1" dirty="0">
              <a:solidFill>
                <a:srgbClr val="00629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Google Shape;15;p1">
            <a:extLst>
              <a:ext uri="{FF2B5EF4-FFF2-40B4-BE49-F238E27FC236}">
                <a16:creationId xmlns:a16="http://schemas.microsoft.com/office/drawing/2014/main" id="{52320A1D-5125-B302-1636-C48D547566DC}"/>
              </a:ext>
            </a:extLst>
          </p:cNvPr>
          <p:cNvSpPr txBox="1"/>
          <p:nvPr userDrawn="1"/>
        </p:nvSpPr>
        <p:spPr>
          <a:xfrm>
            <a:off x="0" y="4961588"/>
            <a:ext cx="9144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C7EAFB"/>
                </a:solidFill>
                <a:latin typeface="Calibri"/>
                <a:ea typeface="Calibri"/>
                <a:cs typeface="Calibri"/>
                <a:sym typeface="Calibri"/>
              </a:rPr>
              <a:t>The professional home for the engineering and technology community worldwide</a:t>
            </a:r>
            <a:endParaRPr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C15FADBE-3A29-1E95-9C47-935083B27C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551" y="506367"/>
            <a:ext cx="1828800" cy="1828800"/>
          </a:xfrm>
          <a:solidFill>
            <a:schemeClr val="bg1"/>
          </a:solidFill>
        </p:spPr>
        <p:txBody>
          <a:bodyPr anchor="b">
            <a:normAutofit/>
          </a:bodyPr>
          <a:lstStyle>
            <a:lvl1pPr marL="123825" indent="0" algn="ctr">
              <a:buNone/>
              <a:defRPr sz="140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80A25B10-0BC1-34CB-1AE9-91D80CD073B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812458" y="506367"/>
            <a:ext cx="1861485" cy="1831081"/>
          </a:xfrm>
          <a:prstGeom prst="rect">
            <a:avLst/>
          </a:prstGeom>
          <a:solidFill>
            <a:schemeClr val="bg1"/>
          </a:solidFill>
        </p:spPr>
        <p:txBody>
          <a:bodyPr anchor="b">
            <a:normAutofit/>
          </a:bodyPr>
          <a:lstStyle>
            <a:lvl1pPr marL="123825" indent="0" algn="ctr">
              <a:buNone/>
              <a:defRPr sz="140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87B41E3-9465-5800-4CC3-1599D54B45F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674266" y="506367"/>
            <a:ext cx="1817334" cy="1828800"/>
          </a:xfrm>
          <a:solidFill>
            <a:schemeClr val="bg1"/>
          </a:solidFill>
        </p:spPr>
        <p:txBody>
          <a:bodyPr anchor="b">
            <a:normAutofit/>
          </a:bodyPr>
          <a:lstStyle>
            <a:lvl1pPr marL="123825" indent="0" algn="ctr">
              <a:buNone/>
              <a:defRPr sz="140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75824EB5-3550-BCA0-C7FF-9BD2CA5794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93599" y="506367"/>
            <a:ext cx="1837943" cy="1828800"/>
          </a:xfrm>
          <a:solidFill>
            <a:schemeClr val="bg1"/>
          </a:solidFill>
        </p:spPr>
        <p:txBody>
          <a:bodyPr anchor="b">
            <a:normAutofit/>
          </a:bodyPr>
          <a:lstStyle>
            <a:lvl1pPr marL="123825" indent="0" algn="ctr">
              <a:buNone/>
              <a:defRPr sz="140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7314601B-6241-4ED7-E8F6-B3CB1AF2792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322401" y="506367"/>
            <a:ext cx="1836546" cy="1828800"/>
          </a:xfrm>
          <a:solidFill>
            <a:schemeClr val="bg1"/>
          </a:solidFill>
        </p:spPr>
        <p:txBody>
          <a:bodyPr anchor="b">
            <a:normAutofit/>
          </a:bodyPr>
          <a:lstStyle>
            <a:lvl1pPr marL="123825" indent="0" algn="ctr">
              <a:buNone/>
              <a:defRPr sz="140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2502921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96ACB5-A032-535C-C189-44C3740D5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" y="-8147"/>
            <a:ext cx="9162286" cy="51434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0482E86-2029-C649-0EF8-72FF8C4C22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6619"/>
          <a:stretch/>
        </p:blipFill>
        <p:spPr>
          <a:xfrm>
            <a:off x="-8020" y="4616809"/>
            <a:ext cx="9162288" cy="532631"/>
          </a:xfrm>
          <a:prstGeom prst="rect">
            <a:avLst/>
          </a:prstGeom>
        </p:spPr>
      </p:pic>
      <p:pic>
        <p:nvPicPr>
          <p:cNvPr id="20" name="Google Shape;20;p2">
            <a:extLst>
              <a:ext uri="{FF2B5EF4-FFF2-40B4-BE49-F238E27FC236}">
                <a16:creationId xmlns:a16="http://schemas.microsoft.com/office/drawing/2014/main" id="{BF545E2E-7AE8-E079-68E5-B4BBF7184120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7613960" y="4131398"/>
            <a:ext cx="1221339" cy="68167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C300B2-530C-FA4A-A0D1-243431B9E26B}"/>
              </a:ext>
            </a:extLst>
          </p:cNvPr>
          <p:cNvSpPr txBox="1"/>
          <p:nvPr userDrawn="1"/>
        </p:nvSpPr>
        <p:spPr>
          <a:xfrm>
            <a:off x="814401" y="4654044"/>
            <a:ext cx="832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629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ieee.org</a:t>
            </a:r>
            <a:endParaRPr lang="en-US" sz="1100" b="1" dirty="0">
              <a:solidFill>
                <a:srgbClr val="00629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Google Shape;15;p1">
            <a:extLst>
              <a:ext uri="{FF2B5EF4-FFF2-40B4-BE49-F238E27FC236}">
                <a16:creationId xmlns:a16="http://schemas.microsoft.com/office/drawing/2014/main" id="{52320A1D-5125-B302-1636-C48D547566DC}"/>
              </a:ext>
            </a:extLst>
          </p:cNvPr>
          <p:cNvSpPr txBox="1"/>
          <p:nvPr userDrawn="1"/>
        </p:nvSpPr>
        <p:spPr>
          <a:xfrm>
            <a:off x="0" y="4961588"/>
            <a:ext cx="9144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C7EAFB"/>
                </a:solidFill>
                <a:latin typeface="Calibri"/>
                <a:ea typeface="Calibri"/>
                <a:cs typeface="Calibri"/>
                <a:sym typeface="Calibri"/>
              </a:rPr>
              <a:t>The professional home for the engineering and technology community worldwide</a:t>
            </a:r>
            <a:endParaRPr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F31D605-ADDB-54A4-FC63-4B18372882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002971"/>
            <a:ext cx="8553009" cy="1064971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>
              <a:defRPr sz="3300" i="0"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Divider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04A8526-DBEB-ABFE-0AA2-2CF6022C45E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2290" y="3088182"/>
            <a:ext cx="8553008" cy="815369"/>
          </a:xfrm>
        </p:spPr>
        <p:txBody>
          <a:bodyPr lIns="0">
            <a:normAutofit/>
          </a:bodyPr>
          <a:lstStyle>
            <a:lvl1pPr marL="0" indent="0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848108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A-Photos Lo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7F51B27-D6FD-578D-E914-AB069920A7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8148"/>
            <a:ext cx="9162287" cy="51434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1DC6EA-1BC4-04C3-5A19-39AF1D292A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6619"/>
          <a:stretch/>
        </p:blipFill>
        <p:spPr>
          <a:xfrm>
            <a:off x="-8020" y="4616809"/>
            <a:ext cx="9162288" cy="532631"/>
          </a:xfrm>
          <a:prstGeom prst="rect">
            <a:avLst/>
          </a:prstGeom>
        </p:spPr>
      </p:pic>
      <p:pic>
        <p:nvPicPr>
          <p:cNvPr id="20" name="Google Shape;20;p2">
            <a:extLst>
              <a:ext uri="{FF2B5EF4-FFF2-40B4-BE49-F238E27FC236}">
                <a16:creationId xmlns:a16="http://schemas.microsoft.com/office/drawing/2014/main" id="{BF545E2E-7AE8-E079-68E5-B4BBF7184120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7613960" y="4131398"/>
            <a:ext cx="1221339" cy="6816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2289" y="2581643"/>
            <a:ext cx="7022971" cy="940768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3300" i="0"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2290" y="3557482"/>
            <a:ext cx="7022970" cy="874829"/>
          </a:xfrm>
        </p:spPr>
        <p:txBody>
          <a:bodyPr lIns="0">
            <a:normAutofit/>
          </a:bodyPr>
          <a:lstStyle>
            <a:lvl1pPr marL="0" indent="0" algn="l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C300B2-530C-FA4A-A0D1-243431B9E26B}"/>
              </a:ext>
            </a:extLst>
          </p:cNvPr>
          <p:cNvSpPr txBox="1"/>
          <p:nvPr userDrawn="1"/>
        </p:nvSpPr>
        <p:spPr>
          <a:xfrm>
            <a:off x="814401" y="4654044"/>
            <a:ext cx="832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629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ieee.org</a:t>
            </a:r>
            <a:endParaRPr lang="en-US" sz="1100" b="1" dirty="0">
              <a:solidFill>
                <a:srgbClr val="00629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Google Shape;15;p1">
            <a:extLst>
              <a:ext uri="{FF2B5EF4-FFF2-40B4-BE49-F238E27FC236}">
                <a16:creationId xmlns:a16="http://schemas.microsoft.com/office/drawing/2014/main" id="{52320A1D-5125-B302-1636-C48D547566DC}"/>
              </a:ext>
            </a:extLst>
          </p:cNvPr>
          <p:cNvSpPr txBox="1"/>
          <p:nvPr userDrawn="1"/>
        </p:nvSpPr>
        <p:spPr>
          <a:xfrm>
            <a:off x="0" y="4961588"/>
            <a:ext cx="9144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C7EAFB"/>
                </a:solidFill>
                <a:latin typeface="Calibri"/>
                <a:ea typeface="Calibri"/>
                <a:cs typeface="Calibri"/>
                <a:sym typeface="Calibri"/>
              </a:rPr>
              <a:t>The professional home for the engineering and technology community worldwide</a:t>
            </a:r>
            <a:endParaRPr dirty="0"/>
          </a:p>
        </p:txBody>
      </p:sp>
      <p:pic>
        <p:nvPicPr>
          <p:cNvPr id="11" name="Picture Placeholder 9" descr="A group of people wearing hard hats and jackets looking at a computer screen&#10;&#10;Description automatically generated">
            <a:extLst>
              <a:ext uri="{FF2B5EF4-FFF2-40B4-BE49-F238E27FC236}">
                <a16:creationId xmlns:a16="http://schemas.microsoft.com/office/drawing/2014/main" id="{971E8037-2F71-478A-7B70-1B9B8BCC4F4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2604" r="2604"/>
          <a:stretch>
            <a:fillRect/>
          </a:stretch>
        </p:blipFill>
        <p:spPr>
          <a:xfrm>
            <a:off x="-487630" y="-275587"/>
            <a:ext cx="2633567" cy="2633016"/>
          </a:xfrm>
          <a:prstGeom prst="ellipse">
            <a:avLst/>
          </a:prstGeom>
        </p:spPr>
      </p:pic>
      <p:pic>
        <p:nvPicPr>
          <p:cNvPr id="17" name="Picture Placeholder 17" descr="A group of people in a meeting&#10;&#10;Description automatically generated">
            <a:extLst>
              <a:ext uri="{FF2B5EF4-FFF2-40B4-BE49-F238E27FC236}">
                <a16:creationId xmlns:a16="http://schemas.microsoft.com/office/drawing/2014/main" id="{AE58B03D-17F4-ADE9-3B99-C65A056E853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 l="16626" r="16626"/>
          <a:stretch>
            <a:fillRect/>
          </a:stretch>
        </p:blipFill>
        <p:spPr>
          <a:xfrm>
            <a:off x="7216988" y="432744"/>
            <a:ext cx="1313770" cy="1314045"/>
          </a:xfrm>
          <a:prstGeom prst="ellipse">
            <a:avLst/>
          </a:prstGeom>
        </p:spPr>
      </p:pic>
      <p:pic>
        <p:nvPicPr>
          <p:cNvPr id="18" name="Picture Placeholder 11" descr="A doctor using a virtual reality device&#10;&#10;Description automatically generated">
            <a:extLst>
              <a:ext uri="{FF2B5EF4-FFF2-40B4-BE49-F238E27FC236}">
                <a16:creationId xmlns:a16="http://schemas.microsoft.com/office/drawing/2014/main" id="{53E22AF1-56BB-E6C3-64B5-7E763C07FFA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 l="10503" r="10503"/>
          <a:stretch>
            <a:fillRect/>
          </a:stretch>
        </p:blipFill>
        <p:spPr>
          <a:xfrm>
            <a:off x="3465829" y="-82898"/>
            <a:ext cx="2187948" cy="2187491"/>
          </a:xfrm>
          <a:prstGeom prst="ellipse">
            <a:avLst/>
          </a:prstGeom>
        </p:spPr>
      </p:pic>
      <p:pic>
        <p:nvPicPr>
          <p:cNvPr id="19" name="Picture Placeholder 15">
            <a:extLst>
              <a:ext uri="{FF2B5EF4-FFF2-40B4-BE49-F238E27FC236}">
                <a16:creationId xmlns:a16="http://schemas.microsoft.com/office/drawing/2014/main" id="{5E53593A-3F8C-932A-59F0-DFBE45383AA2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 l="8941" r="8941"/>
          <a:stretch/>
        </p:blipFill>
        <p:spPr>
          <a:xfrm>
            <a:off x="7445518" y="2009789"/>
            <a:ext cx="1888036" cy="188803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7431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B-Photos Lo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1545542-F34C-4B8A-C251-D014E75FF4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8148"/>
            <a:ext cx="9152019" cy="51434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131DA0-FAC9-2833-A436-BFA92F7240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6619"/>
          <a:stretch/>
        </p:blipFill>
        <p:spPr>
          <a:xfrm>
            <a:off x="-8020" y="4616809"/>
            <a:ext cx="9162288" cy="532631"/>
          </a:xfrm>
          <a:prstGeom prst="rect">
            <a:avLst/>
          </a:prstGeom>
        </p:spPr>
      </p:pic>
      <p:pic>
        <p:nvPicPr>
          <p:cNvPr id="20" name="Google Shape;20;p2">
            <a:extLst>
              <a:ext uri="{FF2B5EF4-FFF2-40B4-BE49-F238E27FC236}">
                <a16:creationId xmlns:a16="http://schemas.microsoft.com/office/drawing/2014/main" id="{BF545E2E-7AE8-E079-68E5-B4BBF7184120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7613960" y="4131398"/>
            <a:ext cx="1221339" cy="6816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2290" y="2581643"/>
            <a:ext cx="7022970" cy="940768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3300" i="0"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2290" y="3557482"/>
            <a:ext cx="7022970" cy="874829"/>
          </a:xfrm>
        </p:spPr>
        <p:txBody>
          <a:bodyPr lIns="0">
            <a:normAutofit/>
          </a:bodyPr>
          <a:lstStyle>
            <a:lvl1pPr marL="0" indent="0" algn="l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C300B2-530C-FA4A-A0D1-243431B9E26B}"/>
              </a:ext>
            </a:extLst>
          </p:cNvPr>
          <p:cNvSpPr txBox="1"/>
          <p:nvPr userDrawn="1"/>
        </p:nvSpPr>
        <p:spPr>
          <a:xfrm>
            <a:off x="814401" y="4654044"/>
            <a:ext cx="832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629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ieee.org</a:t>
            </a:r>
            <a:endParaRPr lang="en-US" sz="1100" b="1" dirty="0">
              <a:solidFill>
                <a:srgbClr val="00629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Google Shape;15;p1">
            <a:extLst>
              <a:ext uri="{FF2B5EF4-FFF2-40B4-BE49-F238E27FC236}">
                <a16:creationId xmlns:a16="http://schemas.microsoft.com/office/drawing/2014/main" id="{52320A1D-5125-B302-1636-C48D547566DC}"/>
              </a:ext>
            </a:extLst>
          </p:cNvPr>
          <p:cNvSpPr txBox="1"/>
          <p:nvPr userDrawn="1"/>
        </p:nvSpPr>
        <p:spPr>
          <a:xfrm>
            <a:off x="0" y="4961588"/>
            <a:ext cx="9144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C7EAFB"/>
                </a:solidFill>
                <a:latin typeface="Calibri"/>
                <a:ea typeface="Calibri"/>
                <a:cs typeface="Calibri"/>
                <a:sym typeface="Calibri"/>
              </a:rPr>
              <a:t>The professional home for the engineering and technology community worldwide</a:t>
            </a:r>
            <a:endParaRPr dirty="0"/>
          </a:p>
        </p:txBody>
      </p:sp>
      <p:pic>
        <p:nvPicPr>
          <p:cNvPr id="5" name="Picture Placeholder 9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6B0AB2CF-1496-60EB-9749-1F18FBB1886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3559" r="3559"/>
          <a:stretch>
            <a:fillRect/>
          </a:stretch>
        </p:blipFill>
        <p:spPr>
          <a:xfrm>
            <a:off x="-487630" y="-275587"/>
            <a:ext cx="2633567" cy="2633016"/>
          </a:xfrm>
          <a:prstGeom prst="ellipse">
            <a:avLst/>
          </a:prstGeom>
        </p:spPr>
      </p:pic>
      <p:pic>
        <p:nvPicPr>
          <p:cNvPr id="6" name="Picture Placeholder 13" descr="A hand touching a sphere&#10;&#10;Description automatically generated">
            <a:extLst>
              <a:ext uri="{FF2B5EF4-FFF2-40B4-BE49-F238E27FC236}">
                <a16:creationId xmlns:a16="http://schemas.microsoft.com/office/drawing/2014/main" id="{61393A28-42FE-4220-C6F9-FEA637B7AA1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 t="319" b="319"/>
          <a:stretch>
            <a:fillRect/>
          </a:stretch>
        </p:blipFill>
        <p:spPr>
          <a:xfrm>
            <a:off x="7216988" y="432744"/>
            <a:ext cx="1313770" cy="1314045"/>
          </a:xfrm>
          <a:prstGeom prst="ellipse">
            <a:avLst/>
          </a:prstGeom>
        </p:spPr>
      </p:pic>
      <p:pic>
        <p:nvPicPr>
          <p:cNvPr id="7" name="Picture Placeholder 11" descr="A person and person wearing safety vests and helmets looking at a computer&#10;&#10;Description automatically generated">
            <a:extLst>
              <a:ext uri="{FF2B5EF4-FFF2-40B4-BE49-F238E27FC236}">
                <a16:creationId xmlns:a16="http://schemas.microsoft.com/office/drawing/2014/main" id="{F9AC9626-6C9B-4881-5579-DBB2A1D39B1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 t="1020" b="1020"/>
          <a:stretch>
            <a:fillRect/>
          </a:stretch>
        </p:blipFill>
        <p:spPr>
          <a:xfrm>
            <a:off x="3465829" y="-82898"/>
            <a:ext cx="2187948" cy="2187491"/>
          </a:xfrm>
          <a:prstGeom prst="ellipse">
            <a:avLst/>
          </a:prstGeom>
        </p:spPr>
      </p:pic>
      <p:pic>
        <p:nvPicPr>
          <p:cNvPr id="9" name="Picture Placeholder 15" descr="A person wearing a white hard hat and white shirt&#10;&#10;Description automatically generated">
            <a:extLst>
              <a:ext uri="{FF2B5EF4-FFF2-40B4-BE49-F238E27FC236}">
                <a16:creationId xmlns:a16="http://schemas.microsoft.com/office/drawing/2014/main" id="{39DEC6CB-EC87-7831-0461-99EF21915327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 l="4783" r="4783"/>
          <a:stretch>
            <a:fillRect/>
          </a:stretch>
        </p:blipFill>
        <p:spPr>
          <a:xfrm>
            <a:off x="7445518" y="2009789"/>
            <a:ext cx="1888036" cy="188803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15571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C-Photos Unlo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A78E2A-D661-BFA6-DB68-7536AA89AE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8148"/>
            <a:ext cx="9162287" cy="51434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9C6AF0-FF34-187B-BA5E-4E9E09E800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6619"/>
          <a:stretch/>
        </p:blipFill>
        <p:spPr>
          <a:xfrm>
            <a:off x="-8020" y="4616809"/>
            <a:ext cx="9162288" cy="532631"/>
          </a:xfrm>
          <a:prstGeom prst="rect">
            <a:avLst/>
          </a:prstGeom>
        </p:spPr>
      </p:pic>
      <p:pic>
        <p:nvPicPr>
          <p:cNvPr id="20" name="Google Shape;20;p2">
            <a:extLst>
              <a:ext uri="{FF2B5EF4-FFF2-40B4-BE49-F238E27FC236}">
                <a16:creationId xmlns:a16="http://schemas.microsoft.com/office/drawing/2014/main" id="{BF545E2E-7AE8-E079-68E5-B4BBF7184120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7613960" y="4131398"/>
            <a:ext cx="1221339" cy="6816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2289" y="2581643"/>
            <a:ext cx="7022971" cy="940768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3300" i="0"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2290" y="3557482"/>
            <a:ext cx="7022970" cy="874829"/>
          </a:xfrm>
        </p:spPr>
        <p:txBody>
          <a:bodyPr lIns="0">
            <a:normAutofit/>
          </a:bodyPr>
          <a:lstStyle>
            <a:lvl1pPr marL="0" indent="0" algn="l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C300B2-530C-FA4A-A0D1-243431B9E26B}"/>
              </a:ext>
            </a:extLst>
          </p:cNvPr>
          <p:cNvSpPr txBox="1"/>
          <p:nvPr userDrawn="1"/>
        </p:nvSpPr>
        <p:spPr>
          <a:xfrm>
            <a:off x="814401" y="4654044"/>
            <a:ext cx="832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629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ieee.org</a:t>
            </a:r>
            <a:endParaRPr lang="en-US" sz="1100" b="1" dirty="0">
              <a:solidFill>
                <a:srgbClr val="00629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Google Shape;15;p1">
            <a:extLst>
              <a:ext uri="{FF2B5EF4-FFF2-40B4-BE49-F238E27FC236}">
                <a16:creationId xmlns:a16="http://schemas.microsoft.com/office/drawing/2014/main" id="{52320A1D-5125-B302-1636-C48D547566DC}"/>
              </a:ext>
            </a:extLst>
          </p:cNvPr>
          <p:cNvSpPr txBox="1"/>
          <p:nvPr userDrawn="1"/>
        </p:nvSpPr>
        <p:spPr>
          <a:xfrm>
            <a:off x="0" y="4961588"/>
            <a:ext cx="9144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C7EAFB"/>
                </a:solidFill>
                <a:latin typeface="Calibri"/>
                <a:ea typeface="Calibri"/>
                <a:cs typeface="Calibri"/>
                <a:sym typeface="Calibri"/>
              </a:rPr>
              <a:t>The professional home for the engineering and technology community worldwide</a:t>
            </a:r>
            <a:endParaRPr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41B942C3-F0D0-0FE4-55A4-3280FC67B60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487630" y="-275587"/>
            <a:ext cx="2633567" cy="2633016"/>
          </a:xfrm>
          <a:prstGeom prst="ellipse">
            <a:avLst/>
          </a:prstGeom>
          <a:solidFill>
            <a:schemeClr val="bg1"/>
          </a:solidFill>
        </p:spPr>
        <p:txBody>
          <a:bodyPr anchor="b">
            <a:normAutofit/>
          </a:bodyPr>
          <a:lstStyle>
            <a:lvl1pPr marL="123825" indent="0" algn="ctr">
              <a:buNone/>
              <a:defRPr sz="140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Click to Insert </a:t>
            </a:r>
            <a:br>
              <a:rPr lang="en-US" dirty="0"/>
            </a:br>
            <a:r>
              <a:rPr lang="en-US" dirty="0"/>
              <a:t>Photo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C561BD8F-E829-81AE-998B-EC8728C49409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16988" y="432744"/>
            <a:ext cx="1313770" cy="1314045"/>
          </a:xfrm>
          <a:prstGeom prst="ellipse">
            <a:avLst/>
          </a:prstGeom>
          <a:solidFill>
            <a:schemeClr val="bg1"/>
          </a:solidFill>
        </p:spPr>
        <p:txBody>
          <a:bodyPr anchor="b">
            <a:normAutofit/>
          </a:bodyPr>
          <a:lstStyle>
            <a:lvl1pPr marL="123825" indent="0" algn="ctr">
              <a:buNone/>
              <a:defRPr sz="90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F0E25509-AA47-5110-4AD7-580DBFBBD0B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465829" y="-82898"/>
            <a:ext cx="2187948" cy="2187491"/>
          </a:xfrm>
          <a:prstGeom prst="ellipse">
            <a:avLst/>
          </a:prstGeom>
          <a:solidFill>
            <a:schemeClr val="bg1"/>
          </a:solidFill>
        </p:spPr>
        <p:txBody>
          <a:bodyPr anchor="b">
            <a:normAutofit/>
          </a:bodyPr>
          <a:lstStyle>
            <a:lvl1pPr marL="123825" indent="0" algn="ctr">
              <a:buNone/>
              <a:defRPr sz="140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3049B42D-8691-6A46-0F68-FF26C528C56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445518" y="2009789"/>
            <a:ext cx="1888036" cy="1888036"/>
          </a:xfrm>
          <a:prstGeom prst="ellipse">
            <a:avLst/>
          </a:prstGeom>
          <a:solidFill>
            <a:schemeClr val="bg1"/>
          </a:solidFill>
        </p:spPr>
        <p:txBody>
          <a:bodyPr anchor="b">
            <a:normAutofit/>
          </a:bodyPr>
          <a:lstStyle>
            <a:lvl1pPr marL="123825" indent="0" algn="ctr">
              <a:buNone/>
              <a:defRPr sz="140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2415354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8C6F44-660A-B745-91FF-45D342C7A5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8148"/>
            <a:ext cx="9162287" cy="51434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9C8966-6876-32BB-6CC2-8B5303ED06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6619"/>
          <a:stretch/>
        </p:blipFill>
        <p:spPr>
          <a:xfrm>
            <a:off x="-8020" y="4616809"/>
            <a:ext cx="9162288" cy="532631"/>
          </a:xfrm>
          <a:prstGeom prst="rect">
            <a:avLst/>
          </a:prstGeom>
        </p:spPr>
      </p:pic>
      <p:pic>
        <p:nvPicPr>
          <p:cNvPr id="20" name="Google Shape;20;p2">
            <a:extLst>
              <a:ext uri="{FF2B5EF4-FFF2-40B4-BE49-F238E27FC236}">
                <a16:creationId xmlns:a16="http://schemas.microsoft.com/office/drawing/2014/main" id="{BF545E2E-7AE8-E079-68E5-B4BBF7184120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7613960" y="4131398"/>
            <a:ext cx="1221339" cy="68167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C300B2-530C-FA4A-A0D1-243431B9E26B}"/>
              </a:ext>
            </a:extLst>
          </p:cNvPr>
          <p:cNvSpPr txBox="1"/>
          <p:nvPr userDrawn="1"/>
        </p:nvSpPr>
        <p:spPr>
          <a:xfrm>
            <a:off x="814401" y="4654044"/>
            <a:ext cx="832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629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ieee.org</a:t>
            </a:r>
            <a:endParaRPr lang="en-US" sz="1100" b="1" dirty="0">
              <a:solidFill>
                <a:srgbClr val="00629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Google Shape;15;p1">
            <a:extLst>
              <a:ext uri="{FF2B5EF4-FFF2-40B4-BE49-F238E27FC236}">
                <a16:creationId xmlns:a16="http://schemas.microsoft.com/office/drawing/2014/main" id="{52320A1D-5125-B302-1636-C48D547566DC}"/>
              </a:ext>
            </a:extLst>
          </p:cNvPr>
          <p:cNvSpPr txBox="1"/>
          <p:nvPr userDrawn="1"/>
        </p:nvSpPr>
        <p:spPr>
          <a:xfrm>
            <a:off x="0" y="4961588"/>
            <a:ext cx="9144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C7EAFB"/>
                </a:solidFill>
                <a:latin typeface="Calibri"/>
                <a:ea typeface="Calibri"/>
                <a:cs typeface="Calibri"/>
                <a:sym typeface="Calibri"/>
              </a:rPr>
              <a:t>The professional home for the engineering and technology community worldwide</a:t>
            </a:r>
            <a:endParaRPr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F31D605-ADDB-54A4-FC63-4B18372882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002971"/>
            <a:ext cx="8553009" cy="1064971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>
              <a:defRPr sz="3300" i="0"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Divider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04A8526-DBEB-ABFE-0AA2-2CF6022C45E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2290" y="3088182"/>
            <a:ext cx="8553008" cy="815369"/>
          </a:xfrm>
        </p:spPr>
        <p:txBody>
          <a:bodyPr lIns="0">
            <a:normAutofit/>
          </a:bodyPr>
          <a:lstStyle>
            <a:lvl1pPr marL="0" indent="0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805162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870F23-6C4F-9DDF-447A-8A004AE244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/>
          <a:srcRect r="26619"/>
          <a:stretch/>
        </p:blipFill>
        <p:spPr>
          <a:xfrm rot="10800000">
            <a:off x="0" y="-2"/>
            <a:ext cx="9148840" cy="5326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4C326D-E901-03B5-EA3B-3BC78E5A3B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/>
          <a:srcRect r="26619"/>
          <a:stretch/>
        </p:blipFill>
        <p:spPr>
          <a:xfrm>
            <a:off x="-8020" y="4616809"/>
            <a:ext cx="9162288" cy="53263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2289" y="1163977"/>
            <a:ext cx="8646555" cy="3030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4"/>
          </p:nvPr>
        </p:nvSpPr>
        <p:spPr>
          <a:xfrm>
            <a:off x="282290" y="4654044"/>
            <a:ext cx="4866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002855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694" y="4502874"/>
            <a:ext cx="851311" cy="248583"/>
          </a:xfrm>
          <a:prstGeom prst="rect">
            <a:avLst/>
          </a:prstGeom>
        </p:spPr>
      </p:pic>
      <p:sp>
        <p:nvSpPr>
          <p:cNvPr id="9" name="Google Shape;15;p1">
            <a:extLst>
              <a:ext uri="{FF2B5EF4-FFF2-40B4-BE49-F238E27FC236}">
                <a16:creationId xmlns:a16="http://schemas.microsoft.com/office/drawing/2014/main" id="{5F028249-8526-C24F-DC97-781076A629BC}"/>
              </a:ext>
            </a:extLst>
          </p:cNvPr>
          <p:cNvSpPr txBox="1"/>
          <p:nvPr userDrawn="1"/>
        </p:nvSpPr>
        <p:spPr>
          <a:xfrm>
            <a:off x="0" y="4961588"/>
            <a:ext cx="9144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C7EAFB"/>
                </a:solidFill>
                <a:latin typeface="Calibri"/>
                <a:ea typeface="Calibri"/>
                <a:cs typeface="Calibri"/>
                <a:sym typeface="Calibri"/>
              </a:rPr>
              <a:t>The professional home for the engineering and technology community worldwide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6D7628-BB4B-9FA6-9AFA-DA6FF4866DB2}"/>
              </a:ext>
            </a:extLst>
          </p:cNvPr>
          <p:cNvSpPr txBox="1"/>
          <p:nvPr userDrawn="1"/>
        </p:nvSpPr>
        <p:spPr>
          <a:xfrm>
            <a:off x="618371" y="447332"/>
            <a:ext cx="0" cy="0"/>
          </a:xfrm>
          <a:prstGeom prst="rect">
            <a:avLst/>
          </a:prstGeom>
        </p:spPr>
        <p:txBody>
          <a:bodyPr wrap="none" rtlCol="0">
            <a:normAutofit fontScale="25000" lnSpcReduction="20000"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95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2" r:id="rId2"/>
    <p:sldLayoutId id="2147483693" r:id="rId3"/>
    <p:sldLayoutId id="2147483691" r:id="rId4"/>
    <p:sldLayoutId id="2147483694" r:id="rId5"/>
    <p:sldLayoutId id="2147483696" r:id="rId6"/>
    <p:sldLayoutId id="2147483697" r:id="rId7"/>
    <p:sldLayoutId id="2147483695" r:id="rId8"/>
    <p:sldLayoutId id="2147483698" r:id="rId9"/>
    <p:sldLayoutId id="2147483662" r:id="rId10"/>
    <p:sldLayoutId id="2147483675" r:id="rId11"/>
    <p:sldLayoutId id="2147483664" r:id="rId12"/>
    <p:sldLayoutId id="2147483674" r:id="rId13"/>
    <p:sldLayoutId id="2147483665" r:id="rId14"/>
    <p:sldLayoutId id="2147483676" r:id="rId15"/>
    <p:sldLayoutId id="2147483677" r:id="rId16"/>
    <p:sldLayoutId id="2147483678" r:id="rId17"/>
    <p:sldLayoutId id="2147483679" r:id="rId18"/>
    <p:sldLayoutId id="2147483667" r:id="rId19"/>
    <p:sldLayoutId id="2147483680" r:id="rId20"/>
    <p:sldLayoutId id="2147483682" r:id="rId21"/>
    <p:sldLayoutId id="2147483681" r:id="rId2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550" b="1" i="0" kern="1200">
          <a:solidFill>
            <a:srgbClr val="0066A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00629B"/>
        </a:buClr>
        <a:buFont typeface="LucidaGrande" charset="0"/>
        <a:buChar char="▸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629B"/>
        </a:buClr>
        <a:buFont typeface="LucidaGrande" charset="0"/>
        <a:buChar char="-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629B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629B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629B"/>
        </a:buClr>
        <a:buFont typeface="Courier New" charset="0"/>
        <a:buChar char="o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eee.org/exd" TargetMode="External"/><Relationship Id="rId2" Type="http://schemas.openxmlformats.org/officeDocument/2006/relationships/hyperlink" Target="https://brand-experience.ieee.org/templates/ieee-powerpoint-templates/" TargetMode="Externa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FE43B16-32C8-55C7-0E8F-7E314CD34BDA}"/>
              </a:ext>
            </a:extLst>
          </p:cNvPr>
          <p:cNvSpPr/>
          <p:nvPr/>
        </p:nvSpPr>
        <p:spPr>
          <a:xfrm>
            <a:off x="-81776" y="-66907"/>
            <a:ext cx="9314986" cy="5293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3F35A9BE-DC42-A7C1-636C-BCCEE5B149F8}"/>
              </a:ext>
            </a:extLst>
          </p:cNvPr>
          <p:cNvSpPr txBox="1">
            <a:spLocks/>
          </p:cNvSpPr>
          <p:nvPr/>
        </p:nvSpPr>
        <p:spPr>
          <a:xfrm>
            <a:off x="204224" y="856996"/>
            <a:ext cx="8901356" cy="4278820"/>
          </a:xfrm>
          <a:prstGeom prst="rect">
            <a:avLst/>
          </a:prstGeom>
        </p:spPr>
        <p:txBody>
          <a:bodyPr l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Char char="▸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Char char="-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Char char="o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750" b="1" spc="-30" dirty="0"/>
              <a:t>This template is designed to be used as a Microsoft PowerPoint template only. Downloading your file and saving in a different format may cause technical issues.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750" spc="-30" dirty="0"/>
              <a:t>For example, uploading a </a:t>
            </a:r>
            <a:r>
              <a:rPr lang="en-US" sz="1750" spc="-30" dirty="0">
                <a:solidFill>
                  <a:srgbClr val="222222"/>
                </a:solidFill>
              </a:rPr>
              <a:t>PowerPoint file to Google Drive, converting to Google Slides, and exporting back to PowerPoint may create issues.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750" b="1" spc="-30" dirty="0">
                <a:solidFill>
                  <a:srgbClr val="222222"/>
                </a:solidFill>
              </a:rPr>
              <a:t>Modification of the IEEE Master Brand and IEEE tagline on the template is prohibited.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LucidaGrande" charset="0"/>
              <a:buNone/>
            </a:pPr>
            <a:r>
              <a:rPr lang="en-US" sz="1750" spc="-30" dirty="0">
                <a:solidFill>
                  <a:srgbClr val="222222"/>
                </a:solidFill>
              </a:rPr>
              <a:t>The following IEEE Corporate Presentation formats are available for download on the </a:t>
            </a:r>
            <a:br>
              <a:rPr lang="en-US" sz="1750" spc="-30" dirty="0">
                <a:solidFill>
                  <a:srgbClr val="222222"/>
                </a:solidFill>
              </a:rPr>
            </a:br>
            <a:r>
              <a:rPr lang="en-US" sz="1750" spc="-30" dirty="0">
                <a:solidFill>
                  <a:srgbClr val="222222"/>
                </a:solidFill>
              </a:rPr>
              <a:t>IEEE Brand Experience website: </a:t>
            </a:r>
            <a:r>
              <a:rPr lang="en-US" sz="1750" spc="-30" dirty="0">
                <a:solidFill>
                  <a:srgbClr val="222222"/>
                </a:solidFill>
                <a:hlinkClick r:id="rId2"/>
              </a:rPr>
              <a:t>brand-experience.ieee.org/templates/ieee-powerpoint-templates/</a:t>
            </a:r>
            <a:r>
              <a:rPr lang="en-US" sz="1750" spc="-30" dirty="0">
                <a:solidFill>
                  <a:srgbClr val="222222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</a:pPr>
            <a:r>
              <a:rPr lang="en-US" sz="1600" spc="-30" dirty="0">
                <a:solidFill>
                  <a:srgbClr val="222222"/>
                </a:solidFill>
              </a:rPr>
              <a:t>Microsoft PowerPoint template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</a:pPr>
            <a:r>
              <a:rPr lang="en-US" sz="1600" spc="-30" dirty="0">
                <a:solidFill>
                  <a:srgbClr val="222222"/>
                </a:solidFill>
              </a:rPr>
              <a:t>Google Slides template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</a:pPr>
            <a:r>
              <a:rPr lang="en-US" sz="1600" spc="-30" dirty="0">
                <a:solidFill>
                  <a:srgbClr val="222222"/>
                </a:solidFill>
              </a:rPr>
              <a:t>Keynote template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LucidaGrande" charset="0"/>
              <a:buNone/>
            </a:pPr>
            <a:r>
              <a:rPr lang="en-US" sz="1800" b="1" spc="-30" dirty="0">
                <a:solidFill>
                  <a:srgbClr val="222222"/>
                </a:solidFill>
              </a:rPr>
              <a:t>Questions pertaining to the templates can be submitted to: </a:t>
            </a:r>
            <a:r>
              <a:rPr lang="en-US" sz="1800" spc="-30" dirty="0">
                <a:solidFill>
                  <a:srgbClr val="222222"/>
                </a:solidFill>
                <a:hlinkClick r:id="rId3"/>
              </a:rPr>
              <a:t>ieee.org/exd </a:t>
            </a:r>
            <a:endParaRPr lang="en-US" sz="1800" spc="-30" dirty="0">
              <a:solidFill>
                <a:srgbClr val="222222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AFB32863-4D86-D782-E6DC-11DF2EFA7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224" y="237966"/>
            <a:ext cx="8658712" cy="425669"/>
          </a:xfrm>
        </p:spPr>
        <p:txBody>
          <a:bodyPr/>
          <a:lstStyle/>
          <a:p>
            <a:r>
              <a:rPr lang="en-US" sz="2400" dirty="0"/>
              <a:t>How to use the IEEE Corporate Presentation templates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934164-B939-755F-94EB-0ED523D3BB01}"/>
              </a:ext>
            </a:extLst>
          </p:cNvPr>
          <p:cNvSpPr txBox="1"/>
          <p:nvPr/>
        </p:nvSpPr>
        <p:spPr>
          <a:xfrm>
            <a:off x="-2612571" y="-845244"/>
            <a:ext cx="0" cy="0"/>
          </a:xfrm>
          <a:prstGeom prst="rect">
            <a:avLst/>
          </a:prstGeom>
        </p:spPr>
        <p:txBody>
          <a:bodyPr wrap="none" rtlCol="0">
            <a:normAutofit fontScale="25000" lnSpcReduction="20000"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695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C5FB43-9748-8215-8AB2-476F78ED85C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11AB24-35AD-3710-8D41-E21FC264C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0CE25C-F287-AD06-610F-BAE3F6A4EF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51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B86FDC-B016-6C34-6766-31AAB9BD97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AAC110-1B19-1EF0-BEEF-42DF3038A7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55D1A3-3224-1367-6A1A-59A739AA4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9E2123-6E97-1F28-8699-437002098C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10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28017A-816B-075C-D4A6-D277DC8BCA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D3E24-CB55-C709-6852-D169983225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54C3BB-6E78-1D97-A4E4-600F8AD63FA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F72D332-7AFA-3A1A-D5C8-2E02531B6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5B391B-F326-E6CE-2DBC-C5BCC990F7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535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90E0BD-6839-233E-C71B-2F409763058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75302-B278-5EF2-7D04-FC10161B9E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ECDA77-2225-2198-D5B5-F6F24A329D1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F7AACF-7B13-EDA2-E212-8BE3DDFA2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B64F029-C962-F4B1-C037-E3D0527D5D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726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4C2860-93B4-E742-E752-1A0EE313795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A62115-65F2-269D-E540-478D611604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F736EB-E24D-AEA4-B8EC-44A4B8E6EBD9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00320C-B927-1CD1-EC40-16FF9C1C58C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52BD865-FC94-452A-B98E-9AB4C870E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079BE3A-AFAE-E7AC-AFEC-BB55D36A27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68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444AD0-1B8E-E11E-68EF-1C08D0AF9B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8BA68-9474-F86A-15F0-75A4DBBC5F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D0084-AFDB-BF80-FDE8-BBC8241865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A5FA3-2B19-08C7-D72F-EA04EC2E58E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EECFDD9-3D6A-65C0-9EA3-F568CC1C1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0BE9698-A38E-D5FC-4599-BE70194D64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997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EF47BAA-91FE-AEB5-83C7-2BA3040C64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D3329F-1C7E-9FFD-916E-8C9F5368F8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31FDC2-ABBB-A04F-C69B-7D7684DDA4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4B1A4E-FF75-409D-8116-128A02645B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75EC1D7-DEA6-C067-7066-A78620978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FA4B5D9-475C-8603-0AEA-6FE57957D7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42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BC1465-1B55-4C87-FD00-D7C7390B03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FAF0C-26AB-935B-1B57-1668D5CB39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C374F-E6FB-2095-2DE0-18F5333EB3BB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2D8365-DA19-4540-0D30-842C918C6C67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07EB6-A630-AF6F-3DFF-FDEFFED578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3985F6D-6A6A-5982-33A5-4CA2FA347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5859E3-058E-D3A3-AFB7-7D29D13A2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429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F99491-F2BA-DF76-A851-84E7EA6E1A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958B308B-F645-80AD-F7C1-EE2264BCE4B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5A2A5-5B82-9333-6E49-B7857E146ED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65BAC0-33D3-9C75-A054-E5374967C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60BE2B-8093-C1E8-AA45-A46E56D2AB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49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B28F7C-29F9-1376-C08F-BC2F94F3DF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AE6572-FFD0-FA36-1B5B-3BA50E337E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3FB10F5-34AC-8BE4-A798-401AE0A4EB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9F809-F287-9306-A15B-797C9481481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0AB8952-90B0-2C8F-6090-E92B2F647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A08A99-C7E9-DDB0-B9FB-0483E4A7DF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841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04E2D-927D-0F6F-1237-2E8405DE06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Remote Work &amp; Mental Health</a:t>
            </a:r>
            <a:br>
              <a:rPr lang="en-US" dirty="0"/>
            </a:br>
            <a:r>
              <a:rPr lang="fa-IR" dirty="0"/>
              <a:t>دور کاری و بیماری های ذهنی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480EA7-0324-6CFE-DA53-39241E41C4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31D731-E24C-C7AC-CD86-C9EECDD285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27578A-E3E1-58C7-EABB-18EC8A1A4F96}"/>
              </a:ext>
            </a:extLst>
          </p:cNvPr>
          <p:cNvSpPr txBox="1"/>
          <p:nvPr/>
        </p:nvSpPr>
        <p:spPr>
          <a:xfrm>
            <a:off x="-703385" y="3886200"/>
            <a:ext cx="0" cy="0"/>
          </a:xfrm>
          <a:prstGeom prst="rect">
            <a:avLst/>
          </a:prstGeom>
        </p:spPr>
        <p:txBody>
          <a:bodyPr wrap="none" rtlCol="0">
            <a:normAutofit fontScale="25000" lnSpcReduction="20000"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855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B21FF0-FC51-2BD2-1F20-E29BB4097C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CB58AA-6908-CA62-BDEF-C8D70D23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CE4EFC-3BF2-8CEF-896F-9DDF262B5D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115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33B262-D374-CE6F-CF3A-B275C85A58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A9B52-AF6E-D7A2-5EE2-D704CEAE9A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AA4D91-8124-E42E-ACAB-4544591C94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368BC4-5F5E-3827-E03C-C55424934F1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0CB9A74-C70B-1213-12CD-E714C6450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245B83-CAD4-3F64-23DC-A917E19250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023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8CAD32-98F2-B748-5906-19836583D5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DB25E7-7FC9-9BF2-45BD-27278A257B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C805B07-084A-767B-99A9-618A9F4865F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C36FBE-05D8-36B0-62AD-F9F5064B8EE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D9FC065-9036-50D9-4B48-48B4BE2FC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DC899A1-FBE0-FACD-7F0B-6F1C77C9133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523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90B504-137D-4FA2-1FAC-B0841388C1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9DEBB-0F14-AF5D-BC66-AA0D4373A9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E6812D4-4067-BB5F-87ED-19FD332E386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B62B6D-7198-91B7-2CD9-29339307B6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BDFD87F-95D3-9F4B-65AE-661B0A9ED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3457FD8-8306-2E63-8FB9-B13A7973F2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394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E974A-6034-6501-6E8C-3F4E455D81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339CC2-E7CC-461C-25CE-E02A13BA00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755E4-E49C-BAA5-804C-35B87CE7022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230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7EF97-E105-0128-F415-A3554AF85D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32D684-CF79-D77E-EEA6-7CC76E58E4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777A9-AE1B-A603-81F8-6ED5916F521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899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D7C6A-6A87-735A-138F-38A4218F7F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4D5819-D79B-2743-9C8F-059CCC3EE7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9CEA8-30EE-2997-B92A-80489DB71D9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0A7E1AE-180F-A54D-1B3E-528BF3252A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5690656-FB2A-F860-4192-299DD3A35B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FF84146-194B-9CE3-2378-E0E76E40A9F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312B294-4006-87E6-22AD-052BCF845E9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F84F318-FB26-70E2-8856-D414836E40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</p:spTree>
    <p:extLst>
      <p:ext uri="{BB962C8B-B14F-4D97-AF65-F5344CB8AC3E}">
        <p14:creationId xmlns:p14="http://schemas.microsoft.com/office/powerpoint/2010/main" val="1171576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A2E5E7-DB0D-6C5E-FA3C-41811F0897C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7BD5F2-4547-90F3-210C-2B5658F8D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35AEA0-3D24-AF86-C15A-D5E07A6A0A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30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95B6D-4CA8-6CD6-B881-E2A256E683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524B7F-658C-4231-DDA6-6ACD5788B4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9F09B-ABBE-E116-25C5-0072C3A4A1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243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941BB-07B4-9E05-D47C-0CEC8A1853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1A66FA-2104-D9B0-7039-3E7660BC67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A5D517-7FA1-F363-367B-451A3C9A515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239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70CE5-4E10-619E-0DF8-77DE3C7825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DA23F6-5C77-C09D-011C-B22A910929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6817F-E193-2E73-E268-F152CE996FC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BBB562-AA58-9D02-2EB9-7D2BF2E9F5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E96B35C-6D20-F39A-78D4-1F541E0DC85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FD73907-AB81-F423-36B4-BCB07C59DC3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63EA1E9-3966-9040-69A1-F2AF059D37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</p:spTree>
    <p:extLst>
      <p:ext uri="{BB962C8B-B14F-4D97-AF65-F5344CB8AC3E}">
        <p14:creationId xmlns:p14="http://schemas.microsoft.com/office/powerpoint/2010/main" val="2898077330"/>
      </p:ext>
    </p:extLst>
  </p:cSld>
  <p:clrMapOvr>
    <a:masterClrMapping/>
  </p:clrMapOvr>
</p:sld>
</file>

<file path=ppt/theme/theme1.xml><?xml version="1.0" encoding="utf-8"?>
<a:theme xmlns:a="http://schemas.openxmlformats.org/drawingml/2006/main" name="Theme 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>
        <a:norm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6-DCI-113_Branded_PPT_Template_B_Final_FullScreen" id="{42F2A728-38A7-F741-8697-F23A46403293}" vid="{291ADA43-C1E7-0449-827C-A2959B3E2C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1031</TotalTime>
  <Words>161</Words>
  <Application>Microsoft Office PowerPoint</Application>
  <PresentationFormat>On-screen Show (16:9)</PresentationFormat>
  <Paragraphs>32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Courier New</vt:lpstr>
      <vt:lpstr>LucidaGrande</vt:lpstr>
      <vt:lpstr>Wingdings</vt:lpstr>
      <vt:lpstr>Theme 1</vt:lpstr>
      <vt:lpstr>How to use the IEEE Corporate Presentation templates</vt:lpstr>
      <vt:lpstr>Remote Work &amp; Mental Health دور کاری و بیماری های ذهنی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alireza karavi</cp:lastModifiedBy>
  <cp:revision>148</cp:revision>
  <dcterms:created xsi:type="dcterms:W3CDTF">2016-10-24T19:40:55Z</dcterms:created>
  <dcterms:modified xsi:type="dcterms:W3CDTF">2024-11-04T04:34:03Z</dcterms:modified>
</cp:coreProperties>
</file>